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5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901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11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74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301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472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34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578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0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5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3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18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D4BAC-EA28-43D3-A748-8E36F66919B5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82F84-2B13-4936-8C9A-22CB99A7F4E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30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946CC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406" end="29637.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075" y="857250"/>
            <a:ext cx="79438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3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9E4C2A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4863" y="857250"/>
            <a:ext cx="75342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31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9354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46446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0</Words>
  <Application>Microsoft Office PowerPoint</Application>
  <PresentationFormat>Presentación en pantalla (4:3)</PresentationFormat>
  <Paragraphs>0</Paragraphs>
  <Slides>4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Mayorga</dc:creator>
  <cp:lastModifiedBy>Luis Mayorga</cp:lastModifiedBy>
  <cp:revision>4</cp:revision>
  <dcterms:created xsi:type="dcterms:W3CDTF">2019-01-08T13:17:34Z</dcterms:created>
  <dcterms:modified xsi:type="dcterms:W3CDTF">2019-01-08T13:58:31Z</dcterms:modified>
</cp:coreProperties>
</file>

<file path=docProps/thumbnail.jpeg>
</file>